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80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23" r:id="rId19"/>
    <p:sldId id="266" r:id="rId20"/>
    <p:sldId id="327" r:id="rId21"/>
    <p:sldId id="344" r:id="rId22"/>
    <p:sldId id="345" r:id="rId23"/>
    <p:sldId id="342" r:id="rId24"/>
    <p:sldId id="343" r:id="rId25"/>
    <p:sldId id="272" r:id="rId26"/>
    <p:sldId id="273" r:id="rId27"/>
    <p:sldId id="274" r:id="rId28"/>
    <p:sldId id="275" r:id="rId29"/>
    <p:sldId id="276" r:id="rId30"/>
    <p:sldId id="328" r:id="rId31"/>
    <p:sldId id="277" r:id="rId32"/>
    <p:sldId id="278" r:id="rId33"/>
    <p:sldId id="329" r:id="rId34"/>
    <p:sldId id="279" r:id="rId35"/>
    <p:sldId id="280" r:id="rId36"/>
    <p:sldId id="330" r:id="rId37"/>
    <p:sldId id="334" r:id="rId38"/>
    <p:sldId id="281" r:id="rId39"/>
    <p:sldId id="282" r:id="rId40"/>
    <p:sldId id="346" r:id="rId41"/>
    <p:sldId id="283" r:id="rId42"/>
    <p:sldId id="331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36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37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0506"/>
  </p:normalViewPr>
  <p:slideViewPr>
    <p:cSldViewPr snapToGrid="0" snapToObjects="1">
      <p:cViewPr varScale="1">
        <p:scale>
          <a:sx n="63" d="100"/>
          <a:sy n="63" d="100"/>
        </p:scale>
        <p:origin x="-21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4103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Alternates</a:t>
            </a:r>
            <a:r>
              <a:rPr lang="en-US" baseline="0" dirty="0" smtClean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tries</a:t>
            </a:r>
            <a:r>
              <a:rPr lang="en-US" baseline="0" dirty="0" smtClean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Ways of organizing related</a:t>
            </a:r>
            <a:r>
              <a:rPr lang="en-US" sz="1466" baseline="0" dirty="0" smtClean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How would they define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Keys are overwritten if you use</a:t>
            </a:r>
            <a:r>
              <a:rPr lang="en-US" baseline="0" dirty="0" smtClean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With duck typed languages we assume that the</a:t>
            </a:r>
            <a:r>
              <a:rPr lang="en-US" sz="1466" baseline="0" dirty="0" smtClean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Extra – </a:t>
            </a:r>
            <a:r>
              <a:rPr lang="en-US" dirty="0" err="1" smtClean="0"/>
              <a:t>your_vegetables</a:t>
            </a:r>
            <a:r>
              <a:rPr lang="en-US" dirty="0" smtClean="0"/>
              <a:t> = vegetables – </a:t>
            </a:r>
            <a:r>
              <a:rPr lang="en-US" dirty="0" err="1" smtClean="0"/>
              <a:t>my_vegetables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Translation </a:t>
            </a:r>
            <a:r>
              <a:rPr lang="mr-IN" sz="1466" dirty="0" smtClean="0"/>
              <a:t>–</a:t>
            </a:r>
            <a:r>
              <a:rPr lang="en-US" sz="1466" dirty="0" smtClean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1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ocs.python.org/3/library/stdtypes.html%23string-methods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tutorialspoint.com/python/python_basic_operators.htm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become defined by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rather than ability. </a:t>
            </a:r>
            <a:r>
              <a:rPr lang="en-US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only narrow &amp; exclude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people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 so create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.”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</a:t>
            </a:r>
            <a:r>
              <a:rPr lang="en-US" i="1" dirty="0" smtClean="0"/>
              <a:t>your</a:t>
            </a:r>
            <a:r>
              <a:rPr lang="en-US" dirty="0" smtClean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</a:t>
            </a:r>
            <a:r>
              <a:rPr lang="en" sz="2500" dirty="0" smtClean="0"/>
              <a:t>activity</a:t>
            </a:r>
            <a:endParaRPr lang="en-US" sz="2500" dirty="0" smtClean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Compressing files</a:t>
            </a: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Python </a:t>
            </a:r>
            <a:r>
              <a:rPr lang="en" sz="3600" dirty="0" smtClean="0"/>
              <a:t>is </a:t>
            </a:r>
            <a:r>
              <a:rPr lang="en" sz="3600" dirty="0"/>
              <a:t>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L</a:t>
            </a:r>
            <a:r>
              <a:rPr lang="en" sz="3600" dirty="0" err="1" smtClean="0"/>
              <a:t>ibraries</a:t>
            </a:r>
            <a:r>
              <a:rPr lang="en-US" sz="3600" dirty="0" smtClean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 smtClean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 smtClean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 smtClean="0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 smtClean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</a:t>
            </a:r>
            <a:r>
              <a:rPr lang="en-US" sz="3200" dirty="0" smtClean="0"/>
              <a:t>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 smtClean="0"/>
              <a:t>There </a:t>
            </a:r>
            <a:r>
              <a:rPr lang="en-US" sz="3200" dirty="0"/>
              <a:t>should be one-- and preferably only one --obvious way to do it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3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 </a:t>
            </a:r>
            <a:r>
              <a:rPr lang="en-US" sz="5500" b="0" dirty="0" smtClean="0">
                <a:solidFill>
                  <a:schemeClr val="bg1">
                    <a:lumMod val="65000"/>
                  </a:schemeClr>
                </a:solidFill>
              </a:rPr>
              <a:t>applied</a:t>
            </a:r>
            <a:endParaRPr lang="en" sz="55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655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Python is a </a:t>
            </a:r>
            <a:r>
              <a:rPr lang="en-US" sz="2800" i="1" dirty="0" smtClean="0">
                <a:solidFill>
                  <a:srgbClr val="A6A6A6"/>
                </a:solidFill>
              </a:rPr>
              <a:t>humane interface </a:t>
            </a:r>
            <a:r>
              <a:rPr lang="en-US" sz="2800" dirty="0" smtClean="0"/>
              <a:t>(many ways to do things)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Favors readability and variety over concision and perfection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But it still has clear rules for what good style is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Sometimes this makes code harder to understand, but usually it’s easier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Contrasts with a </a:t>
            </a:r>
            <a:r>
              <a:rPr lang="en-US" sz="2800" i="1" dirty="0" smtClean="0">
                <a:solidFill>
                  <a:srgbClr val="A6A6A6"/>
                </a:solidFill>
              </a:rPr>
              <a:t>minimal interface</a:t>
            </a:r>
            <a:r>
              <a:rPr lang="en-US" sz="2800" dirty="0" smtClean="0"/>
              <a:t> with one (or very few) “correct” ways to do things 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6133573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Dogma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56322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web-scale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enterprise 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 x does not 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The x framework doesn't handle this weird edge case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4" y="1685936"/>
            <a:ext cx="2971800" cy="348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2" y="968328"/>
            <a:ext cx="6643271" cy="4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</a:t>
            </a:r>
            <a:r>
              <a:rPr lang="en" sz="2500" dirty="0" smtClean="0">
                <a:solidFill>
                  <a:srgbClr val="000000"/>
                </a:solidFill>
                <a:sym typeface="Open Sans"/>
              </a:rPr>
              <a:t>write</a:t>
            </a:r>
            <a:endParaRPr lang="en-US" sz="2500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Flexible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Which to use? Complicated:</a:t>
            </a:r>
            <a:br>
              <a:rPr lang="en-US" sz="2200" dirty="0" smtClean="0"/>
            </a:br>
            <a:r>
              <a:rPr lang="en-US" sz="2200" dirty="0" smtClean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You can change this behavior </a:t>
            </a:r>
            <a:r>
              <a:rPr lang="mr-IN" sz="2200" dirty="0" smtClean="0"/>
              <a:t>–</a:t>
            </a:r>
            <a:r>
              <a:rPr lang="en-US" sz="2200" dirty="0" smtClean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 smtClean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  <a:endParaRPr lang="en" sz="360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 smtClean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495300" indent="-457200"/>
            <a:r>
              <a:rPr lang="en" dirty="0" smtClean="0"/>
              <a:t>Mint (Ubuntu):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/>
              <a:t>Elsewhere:</a:t>
            </a:r>
          </a:p>
          <a:p>
            <a:pPr marL="38100">
              <a:buNone/>
            </a:pP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Windows</a:t>
            </a:r>
            <a:r>
              <a:rPr lang="en" dirty="0"/>
              <a:t>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</a:t>
            </a:r>
            <a:r>
              <a:rPr lang="en" dirty="0" smtClean="0"/>
              <a:t>Python 3.3 (python3)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3600" b="1" dirty="0" smtClean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lang="en" sz="3600"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Python has </a:t>
            </a:r>
            <a:r>
              <a:rPr lang="en" dirty="0"/>
              <a:t>its own prompt </a:t>
            </a:r>
            <a:r>
              <a:rPr lang="en" dirty="0" smtClean="0"/>
              <a:t>that ends </a:t>
            </a:r>
            <a:r>
              <a:rPr lang="en" dirty="0"/>
              <a:t>with </a:t>
            </a:r>
            <a:r>
              <a:rPr lang="en" dirty="0" smtClean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endParaRPr lang="en" dirty="0">
              <a:solidFill>
                <a:srgbClr val="0E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</a:t>
            </a:r>
            <a:r>
              <a:rPr lang="en" dirty="0" smtClean="0"/>
              <a:t>Python at </a:t>
            </a:r>
            <a:r>
              <a:rPr lang="en" dirty="0"/>
              <a:t>any time or type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 smtClean="0">
                <a:solidFill>
                  <a:srgbClr val="0E72A4"/>
                </a:solidFill>
              </a:rPr>
              <a:t> </a:t>
            </a:r>
            <a:r>
              <a:rPr lang="en" dirty="0"/>
              <a:t>on its own </a:t>
            </a:r>
            <a:r>
              <a:rPr lang="en" dirty="0" smtClean="0"/>
              <a:t>line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  <a:endParaRPr lang="en" sz="72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dirty="0" smtClean="0"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</a:t>
            </a:r>
            <a:r>
              <a:rPr lang="en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r>
              <a:rPr lang="en-US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 smtClean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</a:t>
            </a:r>
            <a:r>
              <a:rPr lang="en" sz="3600" dirty="0" smtClean="0"/>
              <a:t>equals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–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 smtClean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to the terminal before and after!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 smtClean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 smtClean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 smtClean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int</a:t>
            </a:r>
            <a:r>
              <a:rPr lang="en-US" dirty="0" smtClean="0">
                <a:sym typeface="Open Sans"/>
              </a:rPr>
              <a:t> </a:t>
            </a: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</a:t>
            </a:r>
            <a:r>
              <a:rPr lang="en-US" dirty="0" err="1" smtClean="0">
                <a:sym typeface="Open Sans"/>
              </a:rPr>
              <a:t>s</a:t>
            </a: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 smtClean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 smtClean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</a:t>
            </a:r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rue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False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sz="23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sz="23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Single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Double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  <a:endParaRPr lang="en" sz="36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 smtClean="0"/>
              <a:t>string values to </a:t>
            </a:r>
            <a:r>
              <a:rPr lang="en" sz="3600" dirty="0" smtClean="0"/>
              <a:t>the variables</a:t>
            </a:r>
            <a:endParaRPr lang="en"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 smtClean="0"/>
              <a:t>integers</a:t>
            </a:r>
            <a:endParaRPr lang="en" b="1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 smtClean="0"/>
              <a:t>)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  <a:endParaRPr lang="en" dirty="0">
              <a:solidFill>
                <a:srgbClr val="0E72A4"/>
              </a:solidFill>
              <a:latin typeface="Menlo Regular"/>
              <a:ea typeface="Open Sans"/>
              <a:cs typeface="Menlo Regular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</a:t>
            </a:r>
            <a:r>
              <a:rPr lang="en" dirty="0" smtClean="0"/>
              <a:t>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Now do the same in Python 2.7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are the results </a:t>
            </a:r>
            <a:r>
              <a:rPr lang="en" dirty="0" smtClean="0"/>
              <a:t>different?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Create </a:t>
            </a:r>
            <a:r>
              <a:rPr lang="en" dirty="0"/>
              <a:t>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 smtClean="0">
                <a:solidFill>
                  <a:schemeClr val="bg2"/>
                </a:solidFill>
              </a:rPr>
              <a:t>quotient </a:t>
            </a:r>
            <a:r>
              <a:rPr lang="en" sz="3600" dirty="0">
                <a:solidFill>
                  <a:schemeClr val="bg2"/>
                </a:solidFill>
              </a:rPr>
              <a:t>= 0 ?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 smtClean="0"/>
              <a:t>List</a:t>
            </a:r>
            <a:r>
              <a:rPr lang="en" dirty="0" smtClean="0"/>
              <a:t>, </a:t>
            </a:r>
            <a:r>
              <a:rPr lang="en" b="1" dirty="0" smtClean="0"/>
              <a:t>Dictionary</a:t>
            </a:r>
            <a:endParaRPr lang="en" b="1" dirty="0"/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list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indexing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 smtClean="0">
                <a:latin typeface="Open Sans"/>
                <a:ea typeface="Open Sans"/>
                <a:cs typeface="Open Sans"/>
              </a:rPr>
              <a:t>st methods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dict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indexing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list is a collection of things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list is </a:t>
            </a:r>
            <a:r>
              <a:rPr lang="en" dirty="0"/>
              <a:t>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</a:t>
            </a:r>
            <a:r>
              <a:rPr lang="en" dirty="0"/>
              <a:t>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endParaRPr lang="en" sz="24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</a:t>
            </a:r>
            <a:r>
              <a:rPr lang="en" dirty="0" smtClean="0"/>
              <a:t>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</a:t>
            </a:r>
            <a:r>
              <a:rPr lang="en" dirty="0" smtClean="0"/>
              <a:t>the list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Items are </a:t>
            </a:r>
            <a:r>
              <a:rPr lang="en" dirty="0">
                <a:latin typeface="Open Sans"/>
                <a:ea typeface="Open Sans"/>
                <a:cs typeface="Open Sans"/>
              </a:rPr>
              <a:t>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item can </a:t>
            </a:r>
            <a:r>
              <a:rPr lang="en" dirty="0">
                <a:latin typeface="Open Sans"/>
                <a:ea typeface="Open Sans"/>
                <a:cs typeface="Open Sans"/>
              </a:rPr>
              <a:t>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Python starts </a:t>
            </a:r>
            <a:r>
              <a:rPr lang="en" dirty="0">
                <a:latin typeface="Open Sans"/>
                <a:ea typeface="Open Sans"/>
                <a:cs typeface="Open Sans"/>
              </a:rPr>
              <a:t>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</a:t>
            </a:r>
            <a:r>
              <a:rPr lang="en" dirty="0" smtClean="0"/>
              <a:t>a dict, </a:t>
            </a:r>
            <a:r>
              <a:rPr lang="en" dirty="0"/>
              <a:t>we can </a:t>
            </a:r>
            <a:r>
              <a:rPr lang="en" dirty="0" smtClean="0"/>
              <a:t>associate an </a:t>
            </a:r>
            <a:r>
              <a:rPr lang="en" dirty="0" smtClean="0">
                <a:solidFill>
                  <a:srgbClr val="7F7F7F"/>
                </a:solidFill>
              </a:rPr>
              <a:t>item</a:t>
            </a:r>
            <a:r>
              <a:rPr lang="en" dirty="0" smtClean="0"/>
              <a:t> with another value instead </a:t>
            </a:r>
            <a:r>
              <a:rPr lang="en" dirty="0"/>
              <a:t>of </a:t>
            </a:r>
            <a:r>
              <a:rPr lang="en" dirty="0" smtClean="0"/>
              <a:t>just a </a:t>
            </a:r>
            <a:r>
              <a:rPr lang="en" dirty="0"/>
              <a:t>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is </a:t>
            </a:r>
            <a:r>
              <a:rPr lang="en" dirty="0"/>
              <a:t>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 member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</a:t>
            </a:r>
            <a:r>
              <a:rPr lang="en" dirty="0" smtClean="0"/>
              <a:t>dictionary:</a:t>
            </a:r>
            <a:endParaRPr lang="en-US" dirty="0" smtClean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 smtClean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Items </a:t>
            </a:r>
            <a:r>
              <a:rPr lang="en-US" b="1" dirty="0" smtClean="0"/>
              <a:t>not</a:t>
            </a:r>
            <a:r>
              <a:rPr lang="en-US" dirty="0" smtClean="0"/>
              <a:t> stored in any order.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 smtClean="0"/>
              <a:t> (a colon) </a:t>
            </a:r>
            <a:r>
              <a:rPr lang="en" dirty="0"/>
              <a:t>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"Virginia", "MD" =&gt; "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"}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</a:t>
            </a:r>
            <a:r>
              <a:rPr lang="en" dirty="0" smtClean="0"/>
              <a:t>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 smtClean="0">
                <a:latin typeface="Open Sans"/>
                <a:ea typeface="Open Sans"/>
                <a:cs typeface="Open Sans"/>
              </a:rPr>
              <a:t>brackets</a:t>
            </a:r>
            <a:endParaRPr lang="en" b="1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smtClean="0">
                <a:solidFill>
                  <a:srgbClr val="0E72A4"/>
                </a:solidFill>
              </a:rPr>
              <a:t>instructors = ["Brandon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, 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Ethan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</a:t>
            </a: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</a:t>
            </a:r>
            <a:r>
              <a:rPr lang="en-US" dirty="0" smtClean="0">
                <a:solidFill>
                  <a:srgbClr val="0E72A4"/>
                </a:solidFill>
              </a:rPr>
              <a:t> </a:t>
            </a:r>
            <a:r>
              <a:rPr lang="en-US" dirty="0" err="1" smtClean="0">
                <a:solidFill>
                  <a:srgbClr val="0E72A4"/>
                </a:solidFill>
              </a:rPr>
              <a:t>instructors.append</a:t>
            </a:r>
            <a:r>
              <a:rPr lang="en-US" dirty="0" smtClean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 smtClean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err="1" smtClean="0">
                <a:solidFill>
                  <a:srgbClr val="0E72A4"/>
                </a:solidFill>
              </a:rPr>
              <a:t>my_info</a:t>
            </a:r>
            <a:r>
              <a:rPr lang="en-US" dirty="0" smtClean="0">
                <a:solidFill>
                  <a:srgbClr val="0E72A4"/>
                </a:solidFill>
              </a:rPr>
              <a:t>["</a:t>
            </a:r>
            <a:r>
              <a:rPr lang="en-US" dirty="0" err="1" smtClean="0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 </a:t>
            </a:r>
            <a:r>
              <a:rPr lang="en-US" dirty="0">
                <a:solidFill>
                  <a:srgbClr val="0E72A4"/>
                </a:solidFill>
              </a:rPr>
              <a:t>= </a:t>
            </a:r>
            <a:r>
              <a:rPr lang="en-US" dirty="0" smtClean="0">
                <a:solidFill>
                  <a:srgbClr val="0E72A4"/>
                </a:solidFill>
              </a:rPr>
              <a:t>"Tony"</a:t>
            </a:r>
            <a:endParaRPr lang="en-US" dirty="0">
              <a:solidFill>
                <a:srgbClr val="0E7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</a:t>
            </a:r>
            <a:r>
              <a:rPr lang="en" dirty="0" smtClean="0"/>
              <a:t>dict and </a:t>
            </a:r>
            <a:r>
              <a:rPr lang="en" dirty="0"/>
              <a:t>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 smtClean="0"/>
              <a:t>. </a:t>
            </a:r>
            <a:r>
              <a:rPr lang="en" dirty="0"/>
              <a:t>What happens?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dictionaries) </a:t>
            </a:r>
            <a:r>
              <a:rPr lang="en" dirty="0">
                <a:latin typeface="Open Sans"/>
                <a:ea typeface="Open Sans"/>
                <a:cs typeface="Open Sans"/>
              </a:rPr>
              <a:t>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str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Each </a:t>
            </a:r>
            <a:r>
              <a:rPr lang="en" dirty="0"/>
              <a:t>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latin typeface="Open Sans"/>
                <a:ea typeface="Open Sans"/>
                <a:cs typeface="Open Sans"/>
                <a:hlinkClick r:id="rId3"/>
              </a:rPr>
              <a:t>docs.python.org/3/library/stdtypes.html#string-methods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 smtClean="0"/>
              <a:t>it </a:t>
            </a:r>
            <a:r>
              <a:rPr lang="en" dirty="0" smtClean="0"/>
              <a:t>the </a:t>
            </a:r>
            <a:r>
              <a:rPr lang="en" dirty="0"/>
              <a:t>value </a:t>
            </a:r>
            <a:r>
              <a:rPr lang="en" dirty="0" smtClean="0"/>
              <a:t>“Python is </a:t>
            </a:r>
            <a:r>
              <a:rPr lang="en" dirty="0"/>
              <a:t>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</a:t>
            </a:r>
            <a:r>
              <a:rPr lang="en" dirty="0" smtClean="0"/>
              <a:t>“PYTHON IS COOL" </a:t>
            </a:r>
            <a:r>
              <a:rPr lang="en" dirty="0"/>
              <a:t>and assign it to another variable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 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 smtClean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 smtClean="0"/>
              <a:t> </a:t>
            </a:r>
            <a:r>
              <a:rPr lang="en" dirty="0"/>
              <a:t>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  <a:endParaRPr lang="en" sz="2400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alse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/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33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</a:t>
            </a:r>
            <a:r>
              <a:rPr lang="en" dirty="0" smtClean="0">
                <a:solidFill>
                  <a:schemeClr val="bg2"/>
                </a:solidFill>
              </a:rPr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 smtClean="0"/>
              <a:t> list, </a:t>
            </a: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</a:t>
            </a:r>
            <a:r>
              <a:rPr lang="en" dirty="0" smtClean="0"/>
              <a:t>lists to </a:t>
            </a:r>
            <a:r>
              <a:rPr lang="en" dirty="0"/>
              <a:t>create a new </a:t>
            </a:r>
            <a:r>
              <a:rPr lang="en-US" dirty="0" smtClean="0"/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  <a:endParaRPr lang="en-US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vegetables=[</a:t>
            </a:r>
            <a:r>
              <a:rPr lang="en-US" dirty="0"/>
              <a:t>'</a:t>
            </a:r>
            <a:r>
              <a:rPr lang="en-US" dirty="0" smtClean="0"/>
              <a:t>here’,       '</a:t>
            </a:r>
            <a:r>
              <a:rPr lang="en-US" dirty="0" err="1" smtClean="0"/>
              <a:t>are’,'</a:t>
            </a:r>
            <a:r>
              <a:rPr lang="en-US" dirty="0" err="1"/>
              <a:t>my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/>
              <a:t>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Keep things regular and neat.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then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assignment (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  <a:endParaRPr lang="en" sz="2200" b="0" dirty="0">
              <a:solidFill>
                <a:srgbClr val="0E7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</a:t>
            </a:r>
            <a:r>
              <a:rPr lang="en" sz="2200" dirty="0" smtClean="0">
                <a:cs typeface="Menlo Regular"/>
                <a:sym typeface="Open Sans"/>
              </a:rPr>
              <a:t>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equal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</a:t>
            </a:r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www.tutorialspoint.com/python/python_basic_operators.htm</a:t>
            </a:r>
            <a:endParaRPr lang="en-US" sz="2000" b="1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 smtClean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[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</a:t>
            </a:r>
            <a:r>
              <a:rPr lang="en" sz="2400" dirty="0" smtClean="0">
                <a:solidFill>
                  <a:srgbClr val="000000"/>
                </a:solidFill>
              </a:rPr>
              <a:t>dictionary!), </a:t>
            </a:r>
            <a:r>
              <a:rPr lang="en" sz="2400" dirty="0">
                <a:solidFill>
                  <a:srgbClr val="000000"/>
                </a:solidFill>
              </a:rPr>
              <a:t>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VA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200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 smtClean="0">
                <a:solidFill>
                  <a:srgbClr val="0000FF"/>
                </a:solidFill>
                <a:sym typeface="Open Sans"/>
              </a:rPr>
              <a:t>https</a:t>
            </a:r>
            <a:r>
              <a:rPr lang="en" sz="2400" u="sng" dirty="0">
                <a:solidFill>
                  <a:srgbClr val="0000FF"/>
                </a:solidFill>
                <a:sym typeface="Open Sans"/>
              </a:rPr>
              <a:t>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2611</Words>
  <Application>Microsoft Macintosh PowerPoint</Application>
  <PresentationFormat>On-screen Show (4:3)</PresentationFormat>
  <Paragraphs>530</Paragraphs>
  <Slides>77</Slides>
  <Notes>74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Python Philosophy: applied</vt:lpstr>
      <vt:lpstr>Dogma</vt:lpstr>
      <vt:lpstr>PowerPoint Presentation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Numbers</vt:lpstr>
      <vt:lpstr>Numbers</vt:lpstr>
      <vt:lpstr>Numbers</vt:lpstr>
      <vt:lpstr>Exercise</vt:lpstr>
      <vt:lpstr>An answer</vt:lpstr>
      <vt:lpstr>Collections  </vt:lpstr>
      <vt:lpstr>Collections</vt:lpstr>
      <vt:lpstr>List</vt:lpstr>
      <vt:lpstr>Exercise</vt:lpstr>
      <vt:lpstr>List</vt:lpstr>
      <vt:lpstr>Exercise</vt:lpstr>
      <vt:lpstr>Dictionary</vt:lpstr>
      <vt:lpstr>Dict Syntax</vt:lpstr>
      <vt:lpstr>Exercise</vt:lpstr>
      <vt:lpstr>Dict Indexing</vt:lpstr>
      <vt:lpstr>Add A Key</vt:lpstr>
      <vt:lpstr>Exercise</vt:lpstr>
      <vt:lpstr>Methods</vt:lpstr>
      <vt:lpstr>Exercise</vt:lpstr>
      <vt:lpstr>Booleans</vt:lpstr>
      <vt:lpstr>Exercise</vt:lpstr>
      <vt:lpstr>Sometimes there is a problem...</vt:lpstr>
      <vt:lpstr>Casting to appropriate type</vt:lpstr>
      <vt:lpstr>Operators: do stuff with objects</vt:lpstr>
      <vt:lpstr>Exercises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Brandon Walsh</cp:lastModifiedBy>
  <cp:revision>129</cp:revision>
  <dcterms:modified xsi:type="dcterms:W3CDTF">2017-06-06T18:55:02Z</dcterms:modified>
</cp:coreProperties>
</file>